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8"/>
  </p:handoutMasterIdLst>
  <p:sldIdLst>
    <p:sldId id="375" r:id="rId2"/>
    <p:sldId id="448" r:id="rId3"/>
    <p:sldId id="457" r:id="rId4"/>
    <p:sldId id="449" r:id="rId5"/>
    <p:sldId id="450" r:id="rId6"/>
    <p:sldId id="451" r:id="rId7"/>
    <p:sldId id="452" r:id="rId8"/>
    <p:sldId id="453" r:id="rId9"/>
    <p:sldId id="454" r:id="rId10"/>
    <p:sldId id="455" r:id="rId11"/>
    <p:sldId id="456" r:id="rId12"/>
    <p:sldId id="458" r:id="rId13"/>
    <p:sldId id="460" r:id="rId14"/>
    <p:sldId id="461" r:id="rId15"/>
    <p:sldId id="459" r:id="rId16"/>
    <p:sldId id="38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D1484D-88D6-4007-A760-3DDEDE01731A}" v="29" dt="2022-08-25T14:27:46.8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A0D1484D-88D6-4007-A760-3DDEDE01731A}"/>
    <pc:docChg chg="undo redo custSel addSld delSld modSld sldOrd">
      <pc:chgData name="אלכס גורבצ'וב" userId="8459a7c7-b354-45d8-a56f-77640536e27f" providerId="ADAL" clId="{A0D1484D-88D6-4007-A760-3DDEDE01731A}" dt="2022-09-01T13:07:54.364" v="924" actId="47"/>
      <pc:docMkLst>
        <pc:docMk/>
      </pc:docMkLst>
      <pc:sldChg chg="del">
        <pc:chgData name="אלכס גורבצ'וב" userId="8459a7c7-b354-45d8-a56f-77640536e27f" providerId="ADAL" clId="{A0D1484D-88D6-4007-A760-3DDEDE01731A}" dt="2022-08-25T11:27:02.001" v="0" actId="47"/>
        <pc:sldMkLst>
          <pc:docMk/>
          <pc:sldMk cId="2279831375" sldId="439"/>
        </pc:sldMkLst>
      </pc:sldChg>
      <pc:sldChg chg="del">
        <pc:chgData name="אלכס גורבצ'וב" userId="8459a7c7-b354-45d8-a56f-77640536e27f" providerId="ADAL" clId="{A0D1484D-88D6-4007-A760-3DDEDE01731A}" dt="2022-08-25T11:27:02.001" v="0" actId="47"/>
        <pc:sldMkLst>
          <pc:docMk/>
          <pc:sldMk cId="3155229999" sldId="440"/>
        </pc:sldMkLst>
      </pc:sldChg>
      <pc:sldChg chg="del">
        <pc:chgData name="אלכס גורבצ'וב" userId="8459a7c7-b354-45d8-a56f-77640536e27f" providerId="ADAL" clId="{A0D1484D-88D6-4007-A760-3DDEDE01731A}" dt="2022-08-25T11:27:02.001" v="0" actId="47"/>
        <pc:sldMkLst>
          <pc:docMk/>
          <pc:sldMk cId="2664821418" sldId="441"/>
        </pc:sldMkLst>
      </pc:sldChg>
      <pc:sldChg chg="del">
        <pc:chgData name="אלכס גורבצ'וב" userId="8459a7c7-b354-45d8-a56f-77640536e27f" providerId="ADAL" clId="{A0D1484D-88D6-4007-A760-3DDEDE01731A}" dt="2022-08-25T11:27:02.001" v="0" actId="47"/>
        <pc:sldMkLst>
          <pc:docMk/>
          <pc:sldMk cId="335516864" sldId="442"/>
        </pc:sldMkLst>
      </pc:sldChg>
      <pc:sldChg chg="del">
        <pc:chgData name="אלכס גורבצ'וב" userId="8459a7c7-b354-45d8-a56f-77640536e27f" providerId="ADAL" clId="{A0D1484D-88D6-4007-A760-3DDEDE01731A}" dt="2022-08-25T11:27:02.001" v="0" actId="47"/>
        <pc:sldMkLst>
          <pc:docMk/>
          <pc:sldMk cId="314067673" sldId="443"/>
        </pc:sldMkLst>
      </pc:sldChg>
      <pc:sldChg chg="del">
        <pc:chgData name="אלכס גורבצ'וב" userId="8459a7c7-b354-45d8-a56f-77640536e27f" providerId="ADAL" clId="{A0D1484D-88D6-4007-A760-3DDEDE01731A}" dt="2022-08-25T11:27:02.001" v="0" actId="47"/>
        <pc:sldMkLst>
          <pc:docMk/>
          <pc:sldMk cId="1536044691" sldId="444"/>
        </pc:sldMkLst>
      </pc:sldChg>
      <pc:sldChg chg="del">
        <pc:chgData name="אלכס גורבצ'וב" userId="8459a7c7-b354-45d8-a56f-77640536e27f" providerId="ADAL" clId="{A0D1484D-88D6-4007-A760-3DDEDE01731A}" dt="2022-08-25T11:27:02.001" v="0" actId="47"/>
        <pc:sldMkLst>
          <pc:docMk/>
          <pc:sldMk cId="1486044440" sldId="445"/>
        </pc:sldMkLst>
      </pc:sldChg>
      <pc:sldChg chg="del">
        <pc:chgData name="אלכס גורבצ'וב" userId="8459a7c7-b354-45d8-a56f-77640536e27f" providerId="ADAL" clId="{A0D1484D-88D6-4007-A760-3DDEDE01731A}" dt="2022-08-25T11:27:02.001" v="0" actId="47"/>
        <pc:sldMkLst>
          <pc:docMk/>
          <pc:sldMk cId="3670411645" sldId="446"/>
        </pc:sldMkLst>
      </pc:sldChg>
      <pc:sldChg chg="del">
        <pc:chgData name="אלכס גורבצ'וב" userId="8459a7c7-b354-45d8-a56f-77640536e27f" providerId="ADAL" clId="{A0D1484D-88D6-4007-A760-3DDEDE01731A}" dt="2022-08-25T11:27:02.001" v="0" actId="47"/>
        <pc:sldMkLst>
          <pc:docMk/>
          <pc:sldMk cId="250473832" sldId="447"/>
        </pc:sldMkLst>
      </pc:sldChg>
      <pc:sldChg chg="modSp add del mod">
        <pc:chgData name="אלכס גורבצ'וב" userId="8459a7c7-b354-45d8-a56f-77640536e27f" providerId="ADAL" clId="{A0D1484D-88D6-4007-A760-3DDEDE01731A}" dt="2022-08-25T13:37:55.405" v="535" actId="113"/>
        <pc:sldMkLst>
          <pc:docMk/>
          <pc:sldMk cId="2455074477" sldId="448"/>
        </pc:sldMkLst>
        <pc:spChg chg="mod">
          <ac:chgData name="אלכס גורבצ'וב" userId="8459a7c7-b354-45d8-a56f-77640536e27f" providerId="ADAL" clId="{A0D1484D-88D6-4007-A760-3DDEDE01731A}" dt="2022-08-25T13:37:55.405" v="535" actId="113"/>
          <ac:spMkLst>
            <pc:docMk/>
            <pc:sldMk cId="2455074477" sldId="448"/>
            <ac:spMk id="9" creationId="{0AD16726-3C21-C04F-83A6-F10CC5F0A22E}"/>
          </ac:spMkLst>
        </pc:spChg>
      </pc:sldChg>
      <pc:sldChg chg="modSp add mod">
        <pc:chgData name="אלכס גורבצ'וב" userId="8459a7c7-b354-45d8-a56f-77640536e27f" providerId="ADAL" clId="{A0D1484D-88D6-4007-A760-3DDEDE01731A}" dt="2022-08-25T12:13:10.721" v="217" actId="20577"/>
        <pc:sldMkLst>
          <pc:docMk/>
          <pc:sldMk cId="3795915344" sldId="449"/>
        </pc:sldMkLst>
        <pc:spChg chg="mod">
          <ac:chgData name="אלכס גורבצ'וב" userId="8459a7c7-b354-45d8-a56f-77640536e27f" providerId="ADAL" clId="{A0D1484D-88D6-4007-A760-3DDEDE01731A}" dt="2022-08-25T12:13:10.721" v="217" actId="20577"/>
          <ac:spMkLst>
            <pc:docMk/>
            <pc:sldMk cId="3795915344" sldId="449"/>
            <ac:spMk id="9" creationId="{0AD16726-3C21-C04F-83A6-F10CC5F0A22E}"/>
          </ac:spMkLst>
        </pc:spChg>
      </pc:sldChg>
      <pc:sldChg chg="modSp add mod">
        <pc:chgData name="אלכס גורבצ'וב" userId="8459a7c7-b354-45d8-a56f-77640536e27f" providerId="ADAL" clId="{A0D1484D-88D6-4007-A760-3DDEDE01731A}" dt="2022-08-25T12:13:58.216" v="225"/>
        <pc:sldMkLst>
          <pc:docMk/>
          <pc:sldMk cId="2369859516" sldId="450"/>
        </pc:sldMkLst>
        <pc:spChg chg="mod">
          <ac:chgData name="אלכס גורבצ'וב" userId="8459a7c7-b354-45d8-a56f-77640536e27f" providerId="ADAL" clId="{A0D1484D-88D6-4007-A760-3DDEDE01731A}" dt="2022-08-25T12:13:58.216" v="225"/>
          <ac:spMkLst>
            <pc:docMk/>
            <pc:sldMk cId="2369859516" sldId="450"/>
            <ac:spMk id="9" creationId="{0AD16726-3C21-C04F-83A6-F10CC5F0A22E}"/>
          </ac:spMkLst>
        </pc:spChg>
      </pc:sldChg>
      <pc:sldChg chg="modSp add mod">
        <pc:chgData name="אלכס גורבצ'וב" userId="8459a7c7-b354-45d8-a56f-77640536e27f" providerId="ADAL" clId="{A0D1484D-88D6-4007-A760-3DDEDE01731A}" dt="2022-08-25T12:15:18.205" v="248" actId="6549"/>
        <pc:sldMkLst>
          <pc:docMk/>
          <pc:sldMk cId="3413478977" sldId="451"/>
        </pc:sldMkLst>
        <pc:spChg chg="mod">
          <ac:chgData name="אלכס גורבצ'וב" userId="8459a7c7-b354-45d8-a56f-77640536e27f" providerId="ADAL" clId="{A0D1484D-88D6-4007-A760-3DDEDE01731A}" dt="2022-08-25T12:15:18.205" v="248" actId="6549"/>
          <ac:spMkLst>
            <pc:docMk/>
            <pc:sldMk cId="3413478977" sldId="451"/>
            <ac:spMk id="9" creationId="{0AD16726-3C21-C04F-83A6-F10CC5F0A22E}"/>
          </ac:spMkLst>
        </pc:spChg>
      </pc:sldChg>
      <pc:sldChg chg="modSp add mod">
        <pc:chgData name="אלכס גורבצ'וב" userId="8459a7c7-b354-45d8-a56f-77640536e27f" providerId="ADAL" clId="{A0D1484D-88D6-4007-A760-3DDEDE01731A}" dt="2022-08-25T12:16:42.519" v="272" actId="20577"/>
        <pc:sldMkLst>
          <pc:docMk/>
          <pc:sldMk cId="2851627660" sldId="452"/>
        </pc:sldMkLst>
        <pc:spChg chg="mod">
          <ac:chgData name="אלכס גורבצ'וב" userId="8459a7c7-b354-45d8-a56f-77640536e27f" providerId="ADAL" clId="{A0D1484D-88D6-4007-A760-3DDEDE01731A}" dt="2022-08-25T12:16:42.519" v="272" actId="20577"/>
          <ac:spMkLst>
            <pc:docMk/>
            <pc:sldMk cId="2851627660" sldId="452"/>
            <ac:spMk id="9" creationId="{0AD16726-3C21-C04F-83A6-F10CC5F0A22E}"/>
          </ac:spMkLst>
        </pc:spChg>
      </pc:sldChg>
      <pc:sldChg chg="modSp add mod">
        <pc:chgData name="אלכס גורבצ'וב" userId="8459a7c7-b354-45d8-a56f-77640536e27f" providerId="ADAL" clId="{A0D1484D-88D6-4007-A760-3DDEDE01731A}" dt="2022-08-25T12:19:48.624" v="327"/>
        <pc:sldMkLst>
          <pc:docMk/>
          <pc:sldMk cId="3235631304" sldId="453"/>
        </pc:sldMkLst>
        <pc:spChg chg="mod">
          <ac:chgData name="אלכס גורבצ'וב" userId="8459a7c7-b354-45d8-a56f-77640536e27f" providerId="ADAL" clId="{A0D1484D-88D6-4007-A760-3DDEDE01731A}" dt="2022-08-25T12:19:48.624" v="327"/>
          <ac:spMkLst>
            <pc:docMk/>
            <pc:sldMk cId="3235631304" sldId="453"/>
            <ac:spMk id="9" creationId="{0AD16726-3C21-C04F-83A6-F10CC5F0A22E}"/>
          </ac:spMkLst>
        </pc:spChg>
      </pc:sldChg>
      <pc:sldChg chg="modSp add mod">
        <pc:chgData name="אלכס גורבצ'וב" userId="8459a7c7-b354-45d8-a56f-77640536e27f" providerId="ADAL" clId="{A0D1484D-88D6-4007-A760-3DDEDE01731A}" dt="2022-08-25T12:24:21.545" v="375" actId="20577"/>
        <pc:sldMkLst>
          <pc:docMk/>
          <pc:sldMk cId="2593314344" sldId="454"/>
        </pc:sldMkLst>
        <pc:spChg chg="mod">
          <ac:chgData name="אלכס גורבצ'וב" userId="8459a7c7-b354-45d8-a56f-77640536e27f" providerId="ADAL" clId="{A0D1484D-88D6-4007-A760-3DDEDE01731A}" dt="2022-08-25T12:24:21.545" v="375" actId="20577"/>
          <ac:spMkLst>
            <pc:docMk/>
            <pc:sldMk cId="2593314344" sldId="454"/>
            <ac:spMk id="9" creationId="{0AD16726-3C21-C04F-83A6-F10CC5F0A22E}"/>
          </ac:spMkLst>
        </pc:spChg>
      </pc:sldChg>
      <pc:sldChg chg="modSp add mod">
        <pc:chgData name="אלכס גורבצ'וב" userId="8459a7c7-b354-45d8-a56f-77640536e27f" providerId="ADAL" clId="{A0D1484D-88D6-4007-A760-3DDEDE01731A}" dt="2022-08-25T12:26:49.067" v="422" actId="6549"/>
        <pc:sldMkLst>
          <pc:docMk/>
          <pc:sldMk cId="602289285" sldId="455"/>
        </pc:sldMkLst>
        <pc:spChg chg="mod">
          <ac:chgData name="אלכס גורבצ'וב" userId="8459a7c7-b354-45d8-a56f-77640536e27f" providerId="ADAL" clId="{A0D1484D-88D6-4007-A760-3DDEDE01731A}" dt="2022-08-25T12:26:49.067" v="422" actId="6549"/>
          <ac:spMkLst>
            <pc:docMk/>
            <pc:sldMk cId="602289285" sldId="455"/>
            <ac:spMk id="9" creationId="{0AD16726-3C21-C04F-83A6-F10CC5F0A22E}"/>
          </ac:spMkLst>
        </pc:spChg>
      </pc:sldChg>
      <pc:sldChg chg="modSp add mod">
        <pc:chgData name="אלכס גורבצ'וב" userId="8459a7c7-b354-45d8-a56f-77640536e27f" providerId="ADAL" clId="{A0D1484D-88D6-4007-A760-3DDEDE01731A}" dt="2022-08-25T13:18:14.712" v="478" actId="14826"/>
        <pc:sldMkLst>
          <pc:docMk/>
          <pc:sldMk cId="1383283570" sldId="456"/>
        </pc:sldMkLst>
        <pc:spChg chg="mod">
          <ac:chgData name="אלכס גורבצ'וב" userId="8459a7c7-b354-45d8-a56f-77640536e27f" providerId="ADAL" clId="{A0D1484D-88D6-4007-A760-3DDEDE01731A}" dt="2022-08-25T13:03:05.631" v="434" actId="6549"/>
          <ac:spMkLst>
            <pc:docMk/>
            <pc:sldMk cId="1383283570" sldId="456"/>
            <ac:spMk id="3" creationId="{12B178B4-CDED-454C-BED2-2E2B10ADA703}"/>
          </ac:spMkLst>
        </pc:spChg>
        <pc:spChg chg="mod">
          <ac:chgData name="אלכס גורבצ'וב" userId="8459a7c7-b354-45d8-a56f-77640536e27f" providerId="ADAL" clId="{A0D1484D-88D6-4007-A760-3DDEDE01731A}" dt="2022-08-25T13:06:21.148" v="477" actId="403"/>
          <ac:spMkLst>
            <pc:docMk/>
            <pc:sldMk cId="1383283570" sldId="456"/>
            <ac:spMk id="9" creationId="{0AD16726-3C21-C04F-83A6-F10CC5F0A22E}"/>
          </ac:spMkLst>
        </pc:spChg>
        <pc:picChg chg="mod">
          <ac:chgData name="אלכס גורבצ'וב" userId="8459a7c7-b354-45d8-a56f-77640536e27f" providerId="ADAL" clId="{A0D1484D-88D6-4007-A760-3DDEDE01731A}" dt="2022-08-25T13:18:14.712" v="478" actId="14826"/>
          <ac:picMkLst>
            <pc:docMk/>
            <pc:sldMk cId="1383283570" sldId="456"/>
            <ac:picMk id="8" creationId="{892428E5-2652-93DD-7BC1-5C17DAD06743}"/>
          </ac:picMkLst>
        </pc:picChg>
      </pc:sldChg>
      <pc:sldChg chg="add">
        <pc:chgData name="אלכס גורבצ'וב" userId="8459a7c7-b354-45d8-a56f-77640536e27f" providerId="ADAL" clId="{A0D1484D-88D6-4007-A760-3DDEDE01731A}" dt="2022-08-25T13:28:57.979" v="479" actId="2890"/>
        <pc:sldMkLst>
          <pc:docMk/>
          <pc:sldMk cId="4173136753" sldId="457"/>
        </pc:sldMkLst>
      </pc:sldChg>
      <pc:sldChg chg="modSp add mod">
        <pc:chgData name="אלכס גורבצ'וב" userId="8459a7c7-b354-45d8-a56f-77640536e27f" providerId="ADAL" clId="{A0D1484D-88D6-4007-A760-3DDEDE01731A}" dt="2022-08-25T13:48:16.189" v="670" actId="113"/>
        <pc:sldMkLst>
          <pc:docMk/>
          <pc:sldMk cId="1819178147" sldId="458"/>
        </pc:sldMkLst>
        <pc:spChg chg="mod">
          <ac:chgData name="אלכס גורבצ'וב" userId="8459a7c7-b354-45d8-a56f-77640536e27f" providerId="ADAL" clId="{A0D1484D-88D6-4007-A760-3DDEDE01731A}" dt="2022-08-25T13:48:16.189" v="670" actId="113"/>
          <ac:spMkLst>
            <pc:docMk/>
            <pc:sldMk cId="1819178147" sldId="458"/>
            <ac:spMk id="9" creationId="{0AD16726-3C21-C04F-83A6-F10CC5F0A22E}"/>
          </ac:spMkLst>
        </pc:spChg>
        <pc:picChg chg="mod">
          <ac:chgData name="אלכס גורבצ'וב" userId="8459a7c7-b354-45d8-a56f-77640536e27f" providerId="ADAL" clId="{A0D1484D-88D6-4007-A760-3DDEDE01731A}" dt="2022-08-25T13:44:30.282" v="606" actId="14826"/>
          <ac:picMkLst>
            <pc:docMk/>
            <pc:sldMk cId="1819178147" sldId="458"/>
            <ac:picMk id="8" creationId="{892428E5-2652-93DD-7BC1-5C17DAD06743}"/>
          </ac:picMkLst>
        </pc:picChg>
      </pc:sldChg>
      <pc:sldChg chg="addSp delSp modSp add mod">
        <pc:chgData name="אלכס גורבצ'וב" userId="8459a7c7-b354-45d8-a56f-77640536e27f" providerId="ADAL" clId="{A0D1484D-88D6-4007-A760-3DDEDE01731A}" dt="2022-08-25T14:19:49.517" v="877"/>
        <pc:sldMkLst>
          <pc:docMk/>
          <pc:sldMk cId="1958438664" sldId="459"/>
        </pc:sldMkLst>
        <pc:spChg chg="add del mod">
          <ac:chgData name="אלכס גורבצ'וב" userId="8459a7c7-b354-45d8-a56f-77640536e27f" providerId="ADAL" clId="{A0D1484D-88D6-4007-A760-3DDEDE01731A}" dt="2022-08-25T14:18:15.471" v="859" actId="21"/>
          <ac:spMkLst>
            <pc:docMk/>
            <pc:sldMk cId="1958438664" sldId="459"/>
            <ac:spMk id="7" creationId="{D8E6F92D-3ED8-41AD-6C11-D6C3E352AE2D}"/>
          </ac:spMkLst>
        </pc:spChg>
        <pc:spChg chg="mod">
          <ac:chgData name="אלכס גורבצ'וב" userId="8459a7c7-b354-45d8-a56f-77640536e27f" providerId="ADAL" clId="{A0D1484D-88D6-4007-A760-3DDEDE01731A}" dt="2022-08-25T13:54:18.688" v="712" actId="20577"/>
          <ac:spMkLst>
            <pc:docMk/>
            <pc:sldMk cId="1958438664" sldId="459"/>
            <ac:spMk id="9" creationId="{0AD16726-3C21-C04F-83A6-F10CC5F0A22E}"/>
          </ac:spMkLst>
        </pc:spChg>
        <pc:grpChg chg="mod">
          <ac:chgData name="אלכס גורבצ'וב" userId="8459a7c7-b354-45d8-a56f-77640536e27f" providerId="ADAL" clId="{A0D1484D-88D6-4007-A760-3DDEDE01731A}" dt="2022-08-25T14:19:49.517" v="877"/>
          <ac:grpSpMkLst>
            <pc:docMk/>
            <pc:sldMk cId="1958438664" sldId="459"/>
            <ac:grpSpMk id="22" creationId="{64D4FA9B-8409-3D92-03C2-FCD909544241}"/>
          </ac:grpSpMkLst>
        </pc:grpChg>
        <pc:picChg chg="add mod">
          <ac:chgData name="אלכס גורבצ'וב" userId="8459a7c7-b354-45d8-a56f-77640536e27f" providerId="ADAL" clId="{A0D1484D-88D6-4007-A760-3DDEDE01731A}" dt="2022-08-25T14:18:37.563" v="864" actId="1076"/>
          <ac:picMkLst>
            <pc:docMk/>
            <pc:sldMk cId="1958438664" sldId="459"/>
            <ac:picMk id="4" creationId="{F5775655-46C9-88B5-2420-66C7357A2B88}"/>
          </ac:picMkLst>
        </pc:picChg>
        <pc:picChg chg="del">
          <ac:chgData name="אלכס גורבצ'וב" userId="8459a7c7-b354-45d8-a56f-77640536e27f" providerId="ADAL" clId="{A0D1484D-88D6-4007-A760-3DDEDE01731A}" dt="2022-08-25T13:50:09.849" v="679" actId="478"/>
          <ac:picMkLst>
            <pc:docMk/>
            <pc:sldMk cId="1958438664" sldId="459"/>
            <ac:picMk id="8" creationId="{892428E5-2652-93DD-7BC1-5C17DAD06743}"/>
          </ac:picMkLst>
        </pc:picChg>
        <pc:inkChg chg="add">
          <ac:chgData name="אלכס גורבצ'וב" userId="8459a7c7-b354-45d8-a56f-77640536e27f" providerId="ADAL" clId="{A0D1484D-88D6-4007-A760-3DDEDE01731A}" dt="2022-08-25T14:19:07.614" v="865" actId="9405"/>
          <ac:inkMkLst>
            <pc:docMk/>
            <pc:sldMk cId="1958438664" sldId="459"/>
            <ac:inkMk id="5" creationId="{35B57ABF-4AEA-25A5-16C4-E9B7E7AA412D}"/>
          </ac:inkMkLst>
        </pc:inkChg>
        <pc:inkChg chg="add">
          <ac:chgData name="אלכס גורבצ'וב" userId="8459a7c7-b354-45d8-a56f-77640536e27f" providerId="ADAL" clId="{A0D1484D-88D6-4007-A760-3DDEDE01731A}" dt="2022-08-25T14:19:12.704" v="866" actId="9405"/>
          <ac:inkMkLst>
            <pc:docMk/>
            <pc:sldMk cId="1958438664" sldId="459"/>
            <ac:inkMk id="6" creationId="{9766D04C-095B-68D7-F7B7-8C068D8368C8}"/>
          </ac:inkMkLst>
        </pc:inkChg>
        <pc:inkChg chg="add">
          <ac:chgData name="אלכס גורבצ'וב" userId="8459a7c7-b354-45d8-a56f-77640536e27f" providerId="ADAL" clId="{A0D1484D-88D6-4007-A760-3DDEDE01731A}" dt="2022-08-25T14:19:14.711" v="867" actId="9405"/>
          <ac:inkMkLst>
            <pc:docMk/>
            <pc:sldMk cId="1958438664" sldId="459"/>
            <ac:inkMk id="10" creationId="{20A2E683-672E-8EBC-DD9E-6AD74162521D}"/>
          </ac:inkMkLst>
        </pc:inkChg>
        <pc:inkChg chg="add">
          <ac:chgData name="אלכס גורבצ'וב" userId="8459a7c7-b354-45d8-a56f-77640536e27f" providerId="ADAL" clId="{A0D1484D-88D6-4007-A760-3DDEDE01731A}" dt="2022-08-25T14:19:19.237" v="868" actId="9405"/>
          <ac:inkMkLst>
            <pc:docMk/>
            <pc:sldMk cId="1958438664" sldId="459"/>
            <ac:inkMk id="12" creationId="{7EC9BA66-9EAF-0B31-F260-A39016612B97}"/>
          </ac:inkMkLst>
        </pc:inkChg>
        <pc:inkChg chg="add">
          <ac:chgData name="אלכס גורבצ'וב" userId="8459a7c7-b354-45d8-a56f-77640536e27f" providerId="ADAL" clId="{A0D1484D-88D6-4007-A760-3DDEDE01731A}" dt="2022-08-25T14:19:25.251" v="869" actId="9405"/>
          <ac:inkMkLst>
            <pc:docMk/>
            <pc:sldMk cId="1958438664" sldId="459"/>
            <ac:inkMk id="13" creationId="{BFD88CB6-C7BF-BBE8-C9B3-11D501C78634}"/>
          </ac:inkMkLst>
        </pc:inkChg>
        <pc:inkChg chg="add">
          <ac:chgData name="אלכס גורבצ'וב" userId="8459a7c7-b354-45d8-a56f-77640536e27f" providerId="ADAL" clId="{A0D1484D-88D6-4007-A760-3DDEDE01731A}" dt="2022-08-25T14:19:29.728" v="870" actId="9405"/>
          <ac:inkMkLst>
            <pc:docMk/>
            <pc:sldMk cId="1958438664" sldId="459"/>
            <ac:inkMk id="14" creationId="{02E600C2-E48B-C527-15DF-97E07807C562}"/>
          </ac:inkMkLst>
        </pc:inkChg>
        <pc:inkChg chg="add">
          <ac:chgData name="אלכס גורבצ'וב" userId="8459a7c7-b354-45d8-a56f-77640536e27f" providerId="ADAL" clId="{A0D1484D-88D6-4007-A760-3DDEDE01731A}" dt="2022-08-25T14:19:36.834" v="871" actId="9405"/>
          <ac:inkMkLst>
            <pc:docMk/>
            <pc:sldMk cId="1958438664" sldId="459"/>
            <ac:inkMk id="15" creationId="{D5B8B6DE-3E45-CE71-A98E-6404E2F0B7EA}"/>
          </ac:inkMkLst>
        </pc:inkChg>
        <pc:inkChg chg="add mod">
          <ac:chgData name="אלכס גורבצ'וב" userId="8459a7c7-b354-45d8-a56f-77640536e27f" providerId="ADAL" clId="{A0D1484D-88D6-4007-A760-3DDEDE01731A}" dt="2022-08-25T14:19:49.517" v="877"/>
          <ac:inkMkLst>
            <pc:docMk/>
            <pc:sldMk cId="1958438664" sldId="459"/>
            <ac:inkMk id="16" creationId="{E34B3B8E-6799-F456-0A0E-5EA1AAA52690}"/>
          </ac:inkMkLst>
        </pc:inkChg>
        <pc:inkChg chg="add mod">
          <ac:chgData name="אלכס גורבצ'וב" userId="8459a7c7-b354-45d8-a56f-77640536e27f" providerId="ADAL" clId="{A0D1484D-88D6-4007-A760-3DDEDE01731A}" dt="2022-08-25T14:19:49.517" v="877"/>
          <ac:inkMkLst>
            <pc:docMk/>
            <pc:sldMk cId="1958438664" sldId="459"/>
            <ac:inkMk id="18" creationId="{55D3E320-242D-1C2F-59DD-9D5636A1EEDD}"/>
          </ac:inkMkLst>
        </pc:inkChg>
        <pc:inkChg chg="add mod">
          <ac:chgData name="אלכס גורבצ'וב" userId="8459a7c7-b354-45d8-a56f-77640536e27f" providerId="ADAL" clId="{A0D1484D-88D6-4007-A760-3DDEDE01731A}" dt="2022-08-25T14:19:49.517" v="877"/>
          <ac:inkMkLst>
            <pc:docMk/>
            <pc:sldMk cId="1958438664" sldId="459"/>
            <ac:inkMk id="19" creationId="{C1D5934F-BE4B-DDF4-AEED-8477E09AABF9}"/>
          </ac:inkMkLst>
        </pc:inkChg>
        <pc:inkChg chg="add mod">
          <ac:chgData name="אלכס גורבצ'וב" userId="8459a7c7-b354-45d8-a56f-77640536e27f" providerId="ADAL" clId="{A0D1484D-88D6-4007-A760-3DDEDE01731A}" dt="2022-08-25T14:19:49.517" v="877"/>
          <ac:inkMkLst>
            <pc:docMk/>
            <pc:sldMk cId="1958438664" sldId="459"/>
            <ac:inkMk id="20" creationId="{E8093D5F-E6E1-E041-A11C-2588EFF135FB}"/>
          </ac:inkMkLst>
        </pc:inkChg>
        <pc:inkChg chg="add mod">
          <ac:chgData name="אלכס גורבצ'וב" userId="8459a7c7-b354-45d8-a56f-77640536e27f" providerId="ADAL" clId="{A0D1484D-88D6-4007-A760-3DDEDE01731A}" dt="2022-08-25T14:19:49.517" v="877"/>
          <ac:inkMkLst>
            <pc:docMk/>
            <pc:sldMk cId="1958438664" sldId="459"/>
            <ac:inkMk id="21" creationId="{6BCE1298-6B1D-1A90-EBC2-F65ECC2A4CFD}"/>
          </ac:inkMkLst>
        </pc:inkChg>
      </pc:sldChg>
      <pc:sldChg chg="modSp add mod">
        <pc:chgData name="אלכס גורבצ'וב" userId="8459a7c7-b354-45d8-a56f-77640536e27f" providerId="ADAL" clId="{A0D1484D-88D6-4007-A760-3DDEDE01731A}" dt="2022-08-25T14:09:25.592" v="825" actId="1076"/>
        <pc:sldMkLst>
          <pc:docMk/>
          <pc:sldMk cId="4065273533" sldId="460"/>
        </pc:sldMkLst>
        <pc:spChg chg="mod">
          <ac:chgData name="אלכס גורבצ'וב" userId="8459a7c7-b354-45d8-a56f-77640536e27f" providerId="ADAL" clId="{A0D1484D-88D6-4007-A760-3DDEDE01731A}" dt="2022-08-25T14:06:08.065" v="822" actId="404"/>
          <ac:spMkLst>
            <pc:docMk/>
            <pc:sldMk cId="4065273533" sldId="460"/>
            <ac:spMk id="9" creationId="{0AD16726-3C21-C04F-83A6-F10CC5F0A22E}"/>
          </ac:spMkLst>
        </pc:spChg>
        <pc:picChg chg="mod">
          <ac:chgData name="אלכס גורבצ'וב" userId="8459a7c7-b354-45d8-a56f-77640536e27f" providerId="ADAL" clId="{A0D1484D-88D6-4007-A760-3DDEDE01731A}" dt="2022-08-25T14:09:25.592" v="825" actId="1076"/>
          <ac:picMkLst>
            <pc:docMk/>
            <pc:sldMk cId="4065273533" sldId="460"/>
            <ac:picMk id="8" creationId="{892428E5-2652-93DD-7BC1-5C17DAD06743}"/>
          </ac:picMkLst>
        </pc:picChg>
      </pc:sldChg>
      <pc:sldChg chg="addSp delSp modSp add mod ord">
        <pc:chgData name="אלכס גורבצ'וב" userId="8459a7c7-b354-45d8-a56f-77640536e27f" providerId="ADAL" clId="{A0D1484D-88D6-4007-A760-3DDEDE01731A}" dt="2022-08-25T14:18:22.659" v="861" actId="1076"/>
        <pc:sldMkLst>
          <pc:docMk/>
          <pc:sldMk cId="2673002384" sldId="461"/>
        </pc:sldMkLst>
        <pc:spChg chg="del">
          <ac:chgData name="אלכס גורבצ'וב" userId="8459a7c7-b354-45d8-a56f-77640536e27f" providerId="ADAL" clId="{A0D1484D-88D6-4007-A760-3DDEDE01731A}" dt="2022-08-25T14:09:48.478" v="827" actId="478"/>
          <ac:spMkLst>
            <pc:docMk/>
            <pc:sldMk cId="2673002384" sldId="461"/>
            <ac:spMk id="7" creationId="{D8E6F92D-3ED8-41AD-6C11-D6C3E352AE2D}"/>
          </ac:spMkLst>
        </pc:spChg>
        <pc:spChg chg="mod">
          <ac:chgData name="אלכס גורבצ'וב" userId="8459a7c7-b354-45d8-a56f-77640536e27f" providerId="ADAL" clId="{A0D1484D-88D6-4007-A760-3DDEDE01731A}" dt="2022-08-25T14:11:47.295" v="852" actId="20577"/>
          <ac:spMkLst>
            <pc:docMk/>
            <pc:sldMk cId="2673002384" sldId="461"/>
            <ac:spMk id="9" creationId="{0AD16726-3C21-C04F-83A6-F10CC5F0A22E}"/>
          </ac:spMkLst>
        </pc:spChg>
        <pc:spChg chg="add mod">
          <ac:chgData name="אלכס גורבצ'וב" userId="8459a7c7-b354-45d8-a56f-77640536e27f" providerId="ADAL" clId="{A0D1484D-88D6-4007-A760-3DDEDE01731A}" dt="2022-08-25T14:18:22.659" v="861" actId="1076"/>
          <ac:spMkLst>
            <pc:docMk/>
            <pc:sldMk cId="2673002384" sldId="461"/>
            <ac:spMk id="10" creationId="{39EF447D-F8C9-310C-9F9C-A9B2C0E990A9}"/>
          </ac:spMkLst>
        </pc:spChg>
        <pc:picChg chg="add mod">
          <ac:chgData name="אלכס גורבצ'וב" userId="8459a7c7-b354-45d8-a56f-77640536e27f" providerId="ADAL" clId="{A0D1484D-88D6-4007-A760-3DDEDE01731A}" dt="2022-08-25T14:13:58.375" v="858" actId="1076"/>
          <ac:picMkLst>
            <pc:docMk/>
            <pc:sldMk cId="2673002384" sldId="461"/>
            <ac:picMk id="4" creationId="{CA76B12B-8825-2F23-5C5C-A35B61D13C52}"/>
          </ac:picMkLst>
        </pc:picChg>
        <pc:picChg chg="add del mod">
          <ac:chgData name="אלכס גורבצ'וב" userId="8459a7c7-b354-45d8-a56f-77640536e27f" providerId="ADAL" clId="{A0D1484D-88D6-4007-A760-3DDEDE01731A}" dt="2022-08-25T14:13:46.526" v="853" actId="478"/>
          <ac:picMkLst>
            <pc:docMk/>
            <pc:sldMk cId="2673002384" sldId="461"/>
            <ac:picMk id="8" creationId="{FB17F015-B40B-D192-004D-CAC3117925B0}"/>
          </ac:picMkLst>
        </pc:picChg>
      </pc:sldChg>
      <pc:sldChg chg="addSp delSp modSp add del mod">
        <pc:chgData name="אלכס גורבצ'וב" userId="8459a7c7-b354-45d8-a56f-77640536e27f" providerId="ADAL" clId="{A0D1484D-88D6-4007-A760-3DDEDE01731A}" dt="2022-09-01T13:07:54.364" v="924" actId="47"/>
        <pc:sldMkLst>
          <pc:docMk/>
          <pc:sldMk cId="4178375347" sldId="462"/>
        </pc:sldMkLst>
        <pc:spChg chg="mod">
          <ac:chgData name="אלכס גורבצ'וב" userId="8459a7c7-b354-45d8-a56f-77640536e27f" providerId="ADAL" clId="{A0D1484D-88D6-4007-A760-3DDEDE01731A}" dt="2022-08-25T14:27:52.797" v="923" actId="6549"/>
          <ac:spMkLst>
            <pc:docMk/>
            <pc:sldMk cId="4178375347" sldId="462"/>
            <ac:spMk id="9" creationId="{0AD16726-3C21-C04F-83A6-F10CC5F0A22E}"/>
          </ac:spMkLst>
        </pc:spChg>
        <pc:picChg chg="mod">
          <ac:chgData name="אלכס גורבצ'וב" userId="8459a7c7-b354-45d8-a56f-77640536e27f" providerId="ADAL" clId="{A0D1484D-88D6-4007-A760-3DDEDE01731A}" dt="2022-08-25T14:26:01.028" v="904" actId="14826"/>
          <ac:picMkLst>
            <pc:docMk/>
            <pc:sldMk cId="4178375347" sldId="462"/>
            <ac:picMk id="4" creationId="{F5775655-46C9-88B5-2420-66C7357A2B88}"/>
          </ac:picMkLst>
        </pc:picChg>
        <pc:inkChg chg="add del">
          <ac:chgData name="אלכס גורבצ'וב" userId="8459a7c7-b354-45d8-a56f-77640536e27f" providerId="ADAL" clId="{A0D1484D-88D6-4007-A760-3DDEDE01731A}" dt="2022-08-25T14:20:32.352" v="882" actId="9405"/>
          <ac:inkMkLst>
            <pc:docMk/>
            <pc:sldMk cId="4178375347" sldId="462"/>
            <ac:inkMk id="2" creationId="{8049EB57-3230-CF65-3A64-D6E378901ED2}"/>
          </ac:inkMkLst>
        </pc:inkChg>
        <pc:inkChg chg="add del">
          <ac:chgData name="אלכס גורבצ'וב" userId="8459a7c7-b354-45d8-a56f-77640536e27f" providerId="ADAL" clId="{A0D1484D-88D6-4007-A760-3DDEDE01731A}" dt="2022-08-25T14:20:31.955" v="881" actId="9405"/>
          <ac:inkMkLst>
            <pc:docMk/>
            <pc:sldMk cId="4178375347" sldId="462"/>
            <ac:inkMk id="7" creationId="{22C3F4C7-BBB9-FC71-56EA-D65EE3465231}"/>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9/1/2022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9/1/2022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ustomXml" Target="../ink/ink5.xml"/><Relationship Id="rId18" Type="http://schemas.openxmlformats.org/officeDocument/2006/relationships/image" Target="../media/image17.png"/><Relationship Id="rId26" Type="http://schemas.openxmlformats.org/officeDocument/2006/relationships/image" Target="../media/image21.png"/><Relationship Id="rId3" Type="http://schemas.openxmlformats.org/officeDocument/2006/relationships/image" Target="../media/image3.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14.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4.jpg"/><Relationship Id="rId16" Type="http://schemas.openxmlformats.org/officeDocument/2006/relationships/image" Target="../media/image16.pn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customXml" Target="../ink/ink4.xml"/><Relationship Id="rId24" Type="http://schemas.openxmlformats.org/officeDocument/2006/relationships/image" Target="../media/image20.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2.png"/><Relationship Id="rId10" Type="http://schemas.openxmlformats.org/officeDocument/2006/relationships/image" Target="../media/image13.png"/><Relationship Id="rId19" Type="http://schemas.openxmlformats.org/officeDocument/2006/relationships/customXml" Target="../ink/ink8.xml"/><Relationship Id="rId4" Type="http://schemas.openxmlformats.org/officeDocument/2006/relationships/image" Target="../media/image10.png"/><Relationship Id="rId9" Type="http://schemas.openxmlformats.org/officeDocument/2006/relationships/customXml" Target="../ink/ink3.xml"/><Relationship Id="rId14" Type="http://schemas.openxmlformats.org/officeDocument/2006/relationships/image" Target="../media/image15.png"/><Relationship Id="rId22" Type="http://schemas.openxmlformats.org/officeDocument/2006/relationships/image" Target="../media/image19.png"/><Relationship Id="rId27" Type="http://schemas.openxmlformats.org/officeDocument/2006/relationships/customXml" Target="../ink/ink1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7 - תוצרי סיום וסגירת הבדיקות</a:t>
            </a:r>
          </a:p>
          <a:p>
            <a:pPr algn="r" rtl="1">
              <a:lnSpc>
                <a:spcPct val="150000"/>
              </a:lnSpc>
            </a:pPr>
            <a:r>
              <a:rPr lang="he-IL" sz="1200" dirty="0">
                <a:latin typeface="Arial" panose="020B0604020202020204" pitchFamily="34" charset="0"/>
                <a:cs typeface="Arial" panose="020B0604020202020204" pitchFamily="34" charset="0"/>
              </a:rPr>
              <a:t>סיום הליך עבודת הבדיקות כולל דוח מסכם, פירוט רכיבי הבדיקה, מצב מוכנות המערכת ואפשרויות לשיפור</a:t>
            </a:r>
          </a:p>
          <a:p>
            <a:pPr marL="171450" indent="-171450" algn="r" rtl="1">
              <a:lnSpc>
                <a:spcPct val="150000"/>
              </a:lnSpc>
              <a:buFont typeface="Wingdings" panose="05000000000000000000" pitchFamily="2" charset="2"/>
              <a:buChar char="v"/>
            </a:pPr>
            <a:r>
              <a:rPr lang="en-US" sz="1200" dirty="0">
                <a:latin typeface="Arial" panose="020B0604020202020204" pitchFamily="34" charset="0"/>
                <a:cs typeface="Arial" panose="020B0604020202020204" pitchFamily="34" charset="0"/>
              </a:rPr>
              <a:t>STR</a:t>
            </a:r>
            <a:r>
              <a:rPr lang="he-IL" sz="1200" dirty="0">
                <a:latin typeface="Arial" panose="020B0604020202020204" pitchFamily="34" charset="0"/>
                <a:cs typeface="Arial" panose="020B0604020202020204" pitchFamily="34" charset="0"/>
              </a:rPr>
              <a:t> - דוחות מסכם של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דוחות - דוחות תקלות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שיפור עתידי - משימות לשיפור פרויקטים/איטרציות עתידיים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שיפור לגרסה הבאה - בקשות לשיפור או דרישות חדשות לגרסה הבא</a:t>
            </a:r>
          </a:p>
        </p:txBody>
      </p:sp>
    </p:spTree>
    <p:extLst>
      <p:ext uri="{BB962C8B-B14F-4D97-AF65-F5344CB8AC3E}">
        <p14:creationId xmlns:p14="http://schemas.microsoft.com/office/powerpoint/2010/main" val="602289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a:blip r:embed="rId2"/>
          <a:srcRect l="3707" r="3707"/>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מודלים של מחזור פיתוח תוכנה</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פעילות הבדיקות היא פרויקט עצמאי בתוך פרויקט שלם ולכן קשורה באופן ישיר לפעילות הפיתוח. לכן, עלינו לאמץ גישות שונות לבדיקות בהתאם למודל הפיתוח של הפרויקט/ארגון. כיום קיימים מודלים רבים לפרויקט בשלב הפיתוח, בפרק זה נסקור את המודלים השכיחים ביותר בשלב הפיתוח, ואת גישות הבדיקות המתייחסות לכל מודל.</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פיתוח תוכנה ובדיקות תוכנה</a:t>
            </a:r>
            <a:br>
              <a:rPr lang="en-US" sz="1200" dirty="0">
                <a:latin typeface="Arial" panose="020B0604020202020204" pitchFamily="34" charset="0"/>
                <a:cs typeface="Arial" panose="020B0604020202020204" pitchFamily="34" charset="0"/>
              </a:rPr>
            </a:br>
            <a:r>
              <a:rPr lang="he-IL" sz="1200" dirty="0">
                <a:latin typeface="Arial" panose="020B0604020202020204" pitchFamily="34" charset="0"/>
                <a:cs typeface="Arial" panose="020B0604020202020204" pitchFamily="34" charset="0"/>
              </a:rPr>
              <a:t>חשוב שהבודק יכיר את מודלי הפיתוח ואת פעילויות הבדיקה העשויות להתאים לתהליך.</a:t>
            </a:r>
          </a:p>
          <a:p>
            <a:pPr algn="r" rtl="1">
              <a:lnSpc>
                <a:spcPct val="150000"/>
              </a:lnSpc>
            </a:pPr>
            <a:r>
              <a:rPr lang="he-IL" sz="1200" dirty="0">
                <a:latin typeface="Arial" panose="020B0604020202020204" pitchFamily="34" charset="0"/>
                <a:cs typeface="Arial" panose="020B0604020202020204" pitchFamily="34" charset="0"/>
              </a:rPr>
              <a:t>בכל מודל במחזור חיי פיתוח התוכנה ישנם מספר מאפייני בדיקות טובים: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לכל פעילות פיתוח קיימת פעילות בדיקה מתאימה.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לכל רמת בדיקה קיימות מספר מטרות בדיקה מתאימות.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ניתוח ועיצוב הבדיקות יחלו בהתאם לפעילות פיתוח. </a:t>
            </a:r>
          </a:p>
          <a:p>
            <a:pPr algn="r" rtl="1">
              <a:lnSpc>
                <a:spcPct val="150000"/>
              </a:lnSpc>
            </a:pPr>
            <a:r>
              <a:rPr lang="he-IL" sz="1200" dirty="0">
                <a:latin typeface="Arial" panose="020B0604020202020204" pitchFamily="34" charset="0"/>
                <a:cs typeface="Arial" panose="020B0604020202020204" pitchFamily="34" charset="0"/>
              </a:rPr>
              <a:t>בודקי תוכנה ישתתפו בדיונים על מנת להגדיר במדויק את הדרישות והעיצוב. בודקי התוכנה יהיו מעורבים בסקירת מוצרי התוכנה מהנקודה בה קיימת טיוטה ראשונית (ללא קשר למודל הפיתוח הנבחר) פעילות הבדיקה צריכות להתחיל מוקדם בהליך הפיתוח (היצמדות לעקרון "בדיקה מוקדמת").</a:t>
            </a:r>
          </a:p>
        </p:txBody>
      </p:sp>
    </p:spTree>
    <p:extLst>
      <p:ext uri="{BB962C8B-B14F-4D97-AF65-F5344CB8AC3E}">
        <p14:creationId xmlns:p14="http://schemas.microsoft.com/office/powerpoint/2010/main" val="1383283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a:blip r:embed="rId2"/>
          <a:srcRect l="8332" r="8332"/>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מודלים של מחזור פיתוח תוכנה</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בודקי תוכנה ישתתפו בדיונים על מנת להגדיר במדויק את הדרישות והעיצוב. בודקי התוכנה יהיו מעורבים בסקירת מוצרי התוכנה מהנקודה בה קיימת טיוטה ראשונית (ללא קשר למודל הפיתוח הנבחר) פעילות הבדיקה צריכות להתחיל מוקדם בהליך הפיתוח (היצמדות לעקרון "בדיקה מוקדמת").</a:t>
            </a:r>
          </a:p>
          <a:p>
            <a:pPr algn="r" rtl="1">
              <a:lnSpc>
                <a:spcPct val="150000"/>
              </a:lnSpc>
            </a:pPr>
            <a:r>
              <a:rPr lang="he-IL" sz="1200" dirty="0">
                <a:latin typeface="Arial" panose="020B0604020202020204" pitchFamily="34" charset="0"/>
                <a:cs typeface="Arial" panose="020B0604020202020204" pitchFamily="34" charset="0"/>
              </a:rPr>
              <a:t>אנו נתייחס למודלי הפיתוח בשתי קטגוריות:</a:t>
            </a:r>
          </a:p>
          <a:p>
            <a:pPr algn="r" rtl="1">
              <a:lnSpc>
                <a:spcPct val="150000"/>
              </a:lnSpc>
            </a:pPr>
            <a:r>
              <a:rPr lang="he-IL" sz="1200" dirty="0">
                <a:latin typeface="Arial" panose="020B0604020202020204" pitchFamily="34" charset="0"/>
                <a:cs typeface="Arial" panose="020B0604020202020204" pitchFamily="34" charset="0"/>
              </a:rPr>
              <a:t>מודל פיתוח סדרתי (רציף) - מודל מפל מיים, מודל </a:t>
            </a:r>
            <a:r>
              <a:rPr lang="en-US" sz="1200" dirty="0">
                <a:latin typeface="Arial" panose="020B0604020202020204" pitchFamily="34" charset="0"/>
                <a:cs typeface="Arial" panose="020B0604020202020204" pitchFamily="34" charset="0"/>
              </a:rPr>
              <a:t>V</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מודל פיתוח בסבבים (האיטרטיבי) - </a:t>
            </a:r>
            <a:r>
              <a:rPr lang="en-US" sz="1200" dirty="0">
                <a:latin typeface="Arial" panose="020B0604020202020204" pitchFamily="34" charset="0"/>
                <a:cs typeface="Arial" panose="020B0604020202020204" pitchFamily="34" charset="0"/>
              </a:rPr>
              <a:t>Agile</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לכל איטרציה מוגדרת תוכנית עבודה ההולכת וגדלה עד להשלמת פיתוח המוצר כולו או עד להפסקת פיתוחו. דוגמאות:</a:t>
            </a:r>
          </a:p>
          <a:p>
            <a:pPr marL="171450" indent="-171450" algn="r" rtl="1">
              <a:lnSpc>
                <a:spcPct val="150000"/>
              </a:lnSpc>
              <a:buFont typeface="Wingdings" panose="05000000000000000000" pitchFamily="2" charset="2"/>
              <a:buChar char="v"/>
            </a:pPr>
            <a:r>
              <a:rPr lang="en-US" sz="1200" b="1" dirty="0">
                <a:latin typeface="Arial" panose="020B0604020202020204" pitchFamily="34" charset="0"/>
                <a:cs typeface="Arial" panose="020B0604020202020204" pitchFamily="34" charset="0"/>
              </a:rPr>
              <a:t>RUP</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איטרציות ארוכות במיוחד (שלושה חודשים) והתוספות גדולות בהתאמה</a:t>
            </a:r>
            <a:endParaRPr lang="en-US"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en-US" sz="1200" b="1" dirty="0">
                <a:latin typeface="Arial" panose="020B0604020202020204" pitchFamily="34" charset="0"/>
                <a:cs typeface="Arial" panose="020B0604020202020204" pitchFamily="34" charset="0"/>
              </a:rPr>
              <a:t>Scrum</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איטרציות קצרות יחסית והתוספות קטנות (יתכן גם 2-3 תכונות)</a:t>
            </a:r>
            <a:endParaRPr lang="en-US"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en-US" sz="1200" b="1" dirty="0">
                <a:latin typeface="Arial" panose="020B0604020202020204" pitchFamily="34" charset="0"/>
                <a:cs typeface="Arial" panose="020B0604020202020204" pitchFamily="34" charset="0"/>
              </a:rPr>
              <a:t>Kanban</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איטרציות בפרקי זמן שאינם קבועים. גישה זו עשויה לספק שיפור אחד או מגוון שיפורים</a:t>
            </a:r>
            <a:endParaRPr lang="en-US"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en-US" sz="1200" b="1" dirty="0">
                <a:latin typeface="Arial" panose="020B0604020202020204" pitchFamily="34" charset="0"/>
                <a:cs typeface="Arial" panose="020B0604020202020204" pitchFamily="34" charset="0"/>
              </a:rPr>
              <a:t>Spiral</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גישת פיתוח איטרטיבית בה נעשה יצירת תוספות הכוללות ניסויים שחלקן ישתנו במהלך הדרך או לא ישולבו במוצר כלל</a:t>
            </a:r>
          </a:p>
        </p:txBody>
      </p:sp>
    </p:spTree>
    <p:extLst>
      <p:ext uri="{BB962C8B-B14F-4D97-AF65-F5344CB8AC3E}">
        <p14:creationId xmlns:p14="http://schemas.microsoft.com/office/powerpoint/2010/main" val="1819178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a:blip r:embed="rId2"/>
          <a:srcRect t="15351" b="15351"/>
          <a:stretch/>
        </p:blipFill>
        <p:spPr bwMode="auto">
          <a:xfrm>
            <a:off x="824827" y="2593863"/>
            <a:ext cx="4413398" cy="305838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בחירת מודל הפיתוח המתאים</a:t>
            </a:r>
          </a:p>
          <a:p>
            <a:pPr algn="r" rtl="1">
              <a:lnSpc>
                <a:spcPct val="150000"/>
              </a:lnSpc>
            </a:pPr>
            <a:r>
              <a:rPr lang="he-IL" sz="1200" dirty="0">
                <a:latin typeface="Arial" panose="020B0604020202020204" pitchFamily="34" charset="0"/>
                <a:cs typeface="Arial" panose="020B0604020202020204" pitchFamily="34" charset="0"/>
              </a:rPr>
              <a:t>יתכן ויהיה צורך לאחד או לארגן אחרת את רמות הבדיקה או את פעילויות הבדיקות, כדי להתאימן לצרכי הפרויקט. לדוגמא: שילוב רמות בדיקה לשילוב מוצר מדף בתוך מערכת גדולה יותר.</a:t>
            </a:r>
          </a:p>
          <a:p>
            <a:pPr algn="r" rtl="1">
              <a:lnSpc>
                <a:spcPct val="150000"/>
              </a:lnSpc>
            </a:pPr>
            <a:r>
              <a:rPr lang="he-IL" sz="1200" dirty="0">
                <a:latin typeface="Arial" panose="020B0604020202020204" pitchFamily="34" charset="0"/>
                <a:cs typeface="Arial" panose="020B0604020202020204" pitchFamily="34" charset="0"/>
              </a:rPr>
              <a:t>יתכן ויהיה צורך לשנות את המודלים של הבדיקה בהתאם לסוגי הפיתוח ומשך הפיתוח, או במהלך הפיתוח. דוגמא: במערכות </a:t>
            </a:r>
            <a:r>
              <a:rPr lang="en-US" sz="1200" dirty="0">
                <a:latin typeface="Arial" panose="020B0604020202020204" pitchFamily="34" charset="0"/>
                <a:cs typeface="Arial" panose="020B0604020202020204" pitchFamily="34" charset="0"/>
              </a:rPr>
              <a:t>IoT</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Internet Of Things</a:t>
            </a:r>
            <a:r>
              <a:rPr lang="he-IL" sz="1200" dirty="0">
                <a:latin typeface="Arial" panose="020B0604020202020204" pitchFamily="34" charset="0"/>
                <a:cs typeface="Arial" panose="020B0604020202020204" pitchFamily="34" charset="0"/>
              </a:rPr>
              <a:t>), הכוללות אובייקטים שונים ורבים (כגון מכשירים, מוצרים ושירותים), משתמשים במודלי פיתוח שונים לכל אובייקט. דבר זה מהווה אתגר של פיתוח גרסאות במערכות </a:t>
            </a:r>
            <a:r>
              <a:rPr lang="en-US" sz="1200" dirty="0">
                <a:latin typeface="Arial" panose="020B0604020202020204" pitchFamily="34" charset="0"/>
                <a:cs typeface="Arial" panose="020B0604020202020204" pitchFamily="34" charset="0"/>
              </a:rPr>
              <a:t>IoT</a:t>
            </a:r>
            <a:r>
              <a:rPr lang="he-IL" sz="1200" dirty="0">
                <a:latin typeface="Arial" panose="020B0604020202020204" pitchFamily="34" charset="0"/>
                <a:cs typeface="Arial" panose="020B0604020202020204" pitchFamily="34" charset="0"/>
              </a:rPr>
              <a:t>.בנוסף ניתן דגש לשלבים האחרונים במודל פיתוח התוכנה (התפעול, עדכון, ופרישת המער') לאחר העלייה לאוויר.</a:t>
            </a:r>
          </a:p>
          <a:p>
            <a:pPr algn="r" rtl="1">
              <a:lnSpc>
                <a:spcPct val="150000"/>
              </a:lnSpc>
            </a:pPr>
            <a:endParaRPr lang="he-IL"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5273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dirty="0">
                <a:latin typeface="Arial" panose="020B0604020202020204" pitchFamily="34" charset="0"/>
                <a:cs typeface="Arial" panose="020B0604020202020204" pitchFamily="34" charset="0"/>
              </a:rPr>
              <a:t>פעילויות הבדיקה במערכת נחלקות ל</a:t>
            </a:r>
            <a:r>
              <a:rPr lang="he-IL" sz="1200" b="1" dirty="0">
                <a:latin typeface="Arial" panose="020B0604020202020204" pitchFamily="34" charset="0"/>
                <a:cs typeface="Arial" panose="020B0604020202020204" pitchFamily="34" charset="0"/>
              </a:rPr>
              <a:t>רמות בדיקה</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Test levels</a:t>
            </a:r>
            <a:r>
              <a:rPr lang="he-IL" sz="1200" dirty="0">
                <a:latin typeface="Arial" panose="020B0604020202020204" pitchFamily="34" charset="0"/>
                <a:cs typeface="Arial" panose="020B0604020202020204" pitchFamily="34" charset="0"/>
              </a:rPr>
              <a:t>). רמות בדיקה נקראות גם שלבי בדיקה. כל רמת בדיקה מנוהלת ומאורגת בנפרד ומוגדר אחראי על רמת הבדיקה.</a:t>
            </a:r>
          </a:p>
        </p:txBody>
      </p:sp>
      <p:pic>
        <p:nvPicPr>
          <p:cNvPr id="4" name="Picture 3">
            <a:extLst>
              <a:ext uri="{FF2B5EF4-FFF2-40B4-BE49-F238E27FC236}">
                <a16:creationId xmlns:a16="http://schemas.microsoft.com/office/drawing/2014/main" id="{CA76B12B-8825-2F23-5C5C-A35B61D13C52}"/>
              </a:ext>
            </a:extLst>
          </p:cNvPr>
          <p:cNvPicPr>
            <a:picLocks noChangeAspect="1"/>
          </p:cNvPicPr>
          <p:nvPr/>
        </p:nvPicPr>
        <p:blipFill>
          <a:blip r:embed="rId4"/>
          <a:stretch>
            <a:fillRect/>
          </a:stretch>
        </p:blipFill>
        <p:spPr>
          <a:xfrm>
            <a:off x="2338343" y="3216245"/>
            <a:ext cx="7515314" cy="3413205"/>
          </a:xfrm>
          <a:prstGeom prst="rect">
            <a:avLst/>
          </a:prstGeom>
        </p:spPr>
      </p:pic>
      <p:sp>
        <p:nvSpPr>
          <p:cNvPr id="10" name="TextBox 9">
            <a:extLst>
              <a:ext uri="{FF2B5EF4-FFF2-40B4-BE49-F238E27FC236}">
                <a16:creationId xmlns:a16="http://schemas.microsoft.com/office/drawing/2014/main" id="{39EF447D-F8C9-310C-9F9C-A9B2C0E990A9}"/>
              </a:ext>
            </a:extLst>
          </p:cNvPr>
          <p:cNvSpPr txBox="1"/>
          <p:nvPr/>
        </p:nvSpPr>
        <p:spPr>
          <a:xfrm>
            <a:off x="1054140" y="2828835"/>
            <a:ext cx="3954771"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rtl="1"/>
            <a:r>
              <a:rPr lang="he-IL" sz="1800" b="1" i="0" u="none" strike="noStrike" baseline="0" dirty="0">
                <a:latin typeface="ArialMT"/>
              </a:rPr>
              <a:t>רמת הבדיקה</a:t>
            </a:r>
          </a:p>
          <a:p>
            <a:pPr algn="ctr" rtl="1"/>
            <a:r>
              <a:rPr lang="he-IL" sz="1800" b="0" i="0" u="none" strike="noStrike" baseline="0" dirty="0">
                <a:latin typeface="ArialMT"/>
              </a:rPr>
              <a:t>אוסף פעילויות בדיקה המאורגנות ומנוהלות יחד ומה שמקשר ביניהם הוא היבט</a:t>
            </a:r>
          </a:p>
          <a:p>
            <a:pPr algn="ctr" rtl="1"/>
            <a:r>
              <a:rPr lang="he-IL" sz="1800" b="0" i="0" u="none" strike="noStrike" baseline="0" dirty="0">
                <a:latin typeface="ArialMT"/>
              </a:rPr>
              <a:t>הצוות האחראי לביצוע הפעילויות שלה.</a:t>
            </a:r>
            <a:endParaRPr lang="en-US" dirty="0"/>
          </a:p>
        </p:txBody>
      </p:sp>
    </p:spTree>
    <p:extLst>
      <p:ext uri="{BB962C8B-B14F-4D97-AF65-F5344CB8AC3E}">
        <p14:creationId xmlns:p14="http://schemas.microsoft.com/office/powerpoint/2010/main" val="2673002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dirty="0">
                <a:latin typeface="Arial" panose="020B0604020202020204" pitchFamily="34" charset="0"/>
                <a:cs typeface="Arial" panose="020B0604020202020204" pitchFamily="34" charset="0"/>
              </a:rPr>
              <a:t>את רמות הבדיקה השונות ניתן לאפיין על פי התכונות הבאות: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יעדים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מקורות המידע לבדיקה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אובייקט הבדיקה (מה ייבדק)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סוגי הפגמים/כשלים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גישות בדיקה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אחריות בדיקה </a:t>
            </a:r>
          </a:p>
          <a:p>
            <a:pPr algn="r" rtl="1">
              <a:lnSpc>
                <a:spcPct val="150000"/>
              </a:lnSpc>
            </a:pPr>
            <a:r>
              <a:rPr lang="he-IL" sz="1200" dirty="0">
                <a:latin typeface="Arial" panose="020B0604020202020204" pitchFamily="34" charset="0"/>
                <a:cs typeface="Arial" panose="020B0604020202020204" pitchFamily="34" charset="0"/>
              </a:rPr>
              <a:t>לכל רמת בדיקה קיימת סביבה ייעודית לביצוע הבדיקות (לדוגמה: לבדיקת המערכת ואישורה הסופי על ידי</a:t>
            </a:r>
          </a:p>
          <a:p>
            <a:pPr algn="r" rtl="1">
              <a:lnSpc>
                <a:spcPct val="150000"/>
              </a:lnSpc>
            </a:pPr>
            <a:r>
              <a:rPr lang="he-IL" sz="1200" dirty="0">
                <a:latin typeface="Arial" panose="020B0604020202020204" pitchFamily="34" charset="0"/>
                <a:cs typeface="Arial" panose="020B0604020202020204" pitchFamily="34" charset="0"/>
              </a:rPr>
              <a:t>הלקוח תוקצה סביבת בדיקות אצל הלקוח ואילו בפיתוח תהיה סביבת בדיקות למפתחים)</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tretch>
            <a:fillRect/>
          </a:stretch>
        </p:blipFill>
        <p:spPr>
          <a:xfrm>
            <a:off x="489665" y="1822099"/>
            <a:ext cx="5083721" cy="460191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424" y="490578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82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384" y="542094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4" y="1793227"/>
                <a:ext cx="2122200" cy="1189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834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718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90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906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426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504" y="618378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1958438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תוצרי תהליך הבדיקות</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Software Test Plan - STP </a:t>
            </a:r>
          </a:p>
          <a:p>
            <a:pPr algn="r" rtl="1">
              <a:lnSpc>
                <a:spcPct val="150000"/>
              </a:lnSpc>
            </a:pPr>
            <a:r>
              <a:rPr lang="he-IL" sz="1200" dirty="0">
                <a:latin typeface="Arial" panose="020B0604020202020204" pitchFamily="34" charset="0"/>
                <a:cs typeface="Arial" panose="020B0604020202020204" pitchFamily="34" charset="0"/>
              </a:rPr>
              <a:t>מסמך שנכתב כבר בשלב מסמך הדרישות או האפיון, תכנית על של הבדיקות מה ייבדק לפי תיעדוף, כולל ניהול סיכונים ומשאבים, לא כולל תסריטים.</a:t>
            </a:r>
            <a:endParaRPr lang="en-US"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Software Test Description - STD</a:t>
            </a:r>
          </a:p>
          <a:p>
            <a:pPr algn="r" rtl="1">
              <a:lnSpc>
                <a:spcPct val="150000"/>
              </a:lnSpc>
            </a:pPr>
            <a:r>
              <a:rPr lang="he-IL" sz="1200" dirty="0">
                <a:latin typeface="Arial" panose="020B0604020202020204" pitchFamily="34" charset="0"/>
                <a:cs typeface="Arial" panose="020B0604020202020204" pitchFamily="34" charset="0"/>
              </a:rPr>
              <a:t>תכנית בדיקות מפורטת, כוללת את כל התסריטים בכל רמה ובכל סוג, לרבות צעדים, תנאים מקדימים להרצה ותוצאות רצויות.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Software Testing Results - STR</a:t>
            </a:r>
            <a:endParaRPr lang="he-IL"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מסמך סיכום בדיקות. מה הבדיקות שבוצעות והסטטוס שלהן. סך התקלות לפי רמות חומרה. פירוט התקלות הקריטיות שיכולות לסכן את המערכת, קביעה אם המערכת עמדה ביעדיה, ערכת הסיכונים, על פי מסמך זה הלקוח מחליט אם לצאת לייצור או לא.</a:t>
            </a:r>
          </a:p>
        </p:txBody>
      </p:sp>
    </p:spTree>
    <p:extLst>
      <p:ext uri="{BB962C8B-B14F-4D97-AF65-F5344CB8AC3E}">
        <p14:creationId xmlns:p14="http://schemas.microsoft.com/office/powerpoint/2010/main" val="2455074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התוצרים מתהליך הבדיקות הם חלק מתהליך העבודה ועשויים להשתנות בין חברה אחת לאחרת או לחלופין בין מוצרים בתוך החברה.</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1 - תוצרי תכנון הבדיקות</a:t>
            </a:r>
          </a:p>
          <a:p>
            <a:pPr algn="r" rtl="1">
              <a:lnSpc>
                <a:spcPct val="150000"/>
              </a:lnSpc>
            </a:pPr>
            <a:r>
              <a:rPr lang="he-IL" sz="1200" dirty="0">
                <a:latin typeface="Arial" panose="020B0604020202020204" pitchFamily="34" charset="0"/>
                <a:cs typeface="Arial" panose="020B0604020202020204" pitchFamily="34" charset="0"/>
              </a:rPr>
              <a:t>תכנית הבדיקות (לרוב אחת) כוללת מידע על בסיס הבדיקות ואת הקשר לתוצרים הנוספים בתהליך הבדיקות וזאת באמצעות טבלת הדרישות. בנוסף, תכנית הבדיקות תכלול קריטריונים ליציאה אשר ישמשו</a:t>
            </a:r>
          </a:p>
          <a:p>
            <a:pPr algn="r" rtl="1">
              <a:lnSpc>
                <a:spcPct val="150000"/>
              </a:lnSpc>
            </a:pPr>
            <a:r>
              <a:rPr lang="he-IL" sz="1200" dirty="0">
                <a:latin typeface="Arial" panose="020B0604020202020204" pitchFamily="34" charset="0"/>
                <a:cs typeface="Arial" panose="020B0604020202020204" pitchFamily="34" charset="0"/>
              </a:rPr>
              <a:t>במהלך תהליך הבדיקות לקבלת החלטות על מוכנות המערכת/אפיונים הנבדקים.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תכנית בדיקה - </a:t>
            </a:r>
            <a:r>
              <a:rPr lang="en-US" sz="1200" dirty="0">
                <a:latin typeface="Arial" panose="020B0604020202020204" pitchFamily="34" charset="0"/>
                <a:cs typeface="Arial" panose="020B0604020202020204" pitchFamily="34" charset="0"/>
              </a:rPr>
              <a:t>STP</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Software Test Plan</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מידע ממקורות המידע ובניית טבלת הדרישות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קריטריונים - הגדרת תנאי היציאה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ניטור ובקרה - תהליכי הניטור והבקרה</a:t>
            </a:r>
          </a:p>
        </p:txBody>
      </p:sp>
    </p:spTree>
    <p:extLst>
      <p:ext uri="{BB962C8B-B14F-4D97-AF65-F5344CB8AC3E}">
        <p14:creationId xmlns:p14="http://schemas.microsoft.com/office/powerpoint/2010/main" val="4173136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2 - תוצרי מעקב ובקרה לתהליך הבדיקות</a:t>
            </a:r>
          </a:p>
          <a:p>
            <a:pPr algn="r" rtl="1">
              <a:lnSpc>
                <a:spcPct val="150000"/>
              </a:lnSpc>
            </a:pPr>
            <a:r>
              <a:rPr lang="he-IL" sz="1200" dirty="0">
                <a:latin typeface="Arial" panose="020B0604020202020204" pitchFamily="34" charset="0"/>
                <a:cs typeface="Arial" panose="020B0604020202020204" pitchFamily="34" charset="0"/>
              </a:rPr>
              <a:t>שלב הניטור והמעקב מייצר מגוון דוחות. קצב התקדמות, דוחות מסכמים ועוד. כל דוחות הבדיקה צריכים לספק פרטים רלוונטיים למנהלים (או לכל בעל ענין אחר) ולשקף מידע לקצב ההתקדמות, איכות, סיכומים וכו'. הניטור והבקרה עשוי להתבצע גם על תוצרים נוספים כגון ניהול הפרויקט, משאבים, מאמץ נדרש ועוד.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דוחות התקדמות הבדיקות (דוחות שוטפים, בתדירות קבועה ובסיס קבוע)</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 סיכום בדיקות - דוח </a:t>
            </a:r>
            <a:r>
              <a:rPr lang="en-US" sz="1200" dirty="0">
                <a:latin typeface="Arial" panose="020B0604020202020204" pitchFamily="34" charset="0"/>
                <a:cs typeface="Arial" panose="020B0604020202020204" pitchFamily="34" charset="0"/>
              </a:rPr>
              <a:t>STR</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Software Test Report</a:t>
            </a: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המופק בנקודות סיום חשובות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מידע - כל הדוחות צריכים לכלול מידע רלוונטי לקהל אליו הם מיועדים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דוחות בקרה - כוללים מידע בנושאים ניהוליים: עמידה בלו"ז, סיום משימות, כוח אדם, מידת המאמץ</a:t>
            </a:r>
          </a:p>
        </p:txBody>
      </p:sp>
    </p:spTree>
    <p:extLst>
      <p:ext uri="{BB962C8B-B14F-4D97-AF65-F5344CB8AC3E}">
        <p14:creationId xmlns:p14="http://schemas.microsoft.com/office/powerpoint/2010/main" val="3795915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3 - תוצרי ניתוח הבדיקות</a:t>
            </a:r>
          </a:p>
          <a:p>
            <a:pPr algn="r" rtl="1">
              <a:lnSpc>
                <a:spcPct val="150000"/>
              </a:lnSpc>
            </a:pPr>
            <a:r>
              <a:rPr lang="he-IL" sz="1200" dirty="0">
                <a:latin typeface="Arial" panose="020B0604020202020204" pitchFamily="34" charset="0"/>
                <a:cs typeface="Arial" panose="020B0604020202020204" pitchFamily="34" charset="0"/>
              </a:rPr>
              <a:t>שלב ניתוח הבדיקות הוא השלב בו נייצר את טבלת הדרישות. כל רשומה בטבלה כוללת תיעוד לתנאי הבדיקה, הגדרה ותיעדוף. כל אחד מתנאי הבדיקה מאפשר עקיבות וכיסוי לרכיבי המערכת מאספקט הבדיקות.</a:t>
            </a:r>
          </a:p>
          <a:p>
            <a:pPr algn="r" rtl="1">
              <a:lnSpc>
                <a:spcPct val="150000"/>
              </a:lnSpc>
            </a:pPr>
            <a:r>
              <a:rPr lang="he-IL" sz="1200" dirty="0">
                <a:latin typeface="Arial" panose="020B0604020202020204" pitchFamily="34" charset="0"/>
                <a:cs typeface="Arial" panose="020B0604020202020204" pitchFamily="34" charset="0"/>
              </a:rPr>
              <a:t>בבדיקות חוקרות שלב ניתוח הבדיקות עשוי לכלול טבלאות שונות בכדי להציג את כל מקרי ותנאי הבדיקות שיש לבצע.</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תנאי בדיקה (</a:t>
            </a:r>
            <a:r>
              <a:rPr lang="en-US" sz="1200" dirty="0">
                <a:latin typeface="Arial" panose="020B0604020202020204" pitchFamily="34" charset="0"/>
                <a:cs typeface="Arial" panose="020B0604020202020204" pitchFamily="34" charset="0"/>
              </a:rPr>
              <a:t>Test Conditions</a:t>
            </a:r>
            <a:r>
              <a:rPr lang="he-IL" sz="1200" dirty="0">
                <a:latin typeface="Arial" panose="020B0604020202020204" pitchFamily="34" charset="0"/>
                <a:cs typeface="Arial" panose="020B0604020202020204" pitchFamily="34" charset="0"/>
              </a:rPr>
              <a:t>) מוגדרים ומתועדפים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 בין תנאי הבדיקות לבין בסיס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דיווח תקלות - דיווח תקלות שהתגלו בבסיס הבדיקות</a:t>
            </a:r>
          </a:p>
        </p:txBody>
      </p:sp>
    </p:spTree>
    <p:extLst>
      <p:ext uri="{BB962C8B-B14F-4D97-AF65-F5344CB8AC3E}">
        <p14:creationId xmlns:p14="http://schemas.microsoft.com/office/powerpoint/2010/main" val="2369859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4 - תוצרי עיצוב הבדיקות</a:t>
            </a:r>
          </a:p>
          <a:p>
            <a:pPr algn="r" rtl="1">
              <a:lnSpc>
                <a:spcPct val="150000"/>
              </a:lnSpc>
            </a:pPr>
            <a:r>
              <a:rPr lang="he-IL" sz="1200" dirty="0">
                <a:latin typeface="Arial" panose="020B0604020202020204" pitchFamily="34" charset="0"/>
                <a:cs typeface="Arial" panose="020B0604020202020204" pitchFamily="34" charset="0"/>
              </a:rPr>
              <a:t>עיצוב הבדיקות הוא השלב הכולל את כתיבת והרחבת תרחישי הבדיקה על בסיס שלב הניתוח בו הוגדרו תנאי הבדיקות ונכתבה טבלת הדרישות.</a:t>
            </a:r>
          </a:p>
          <a:p>
            <a:pPr algn="r" rtl="1">
              <a:lnSpc>
                <a:spcPct val="150000"/>
              </a:lnSpc>
            </a:pPr>
            <a:r>
              <a:rPr lang="he-IL" sz="1200" dirty="0">
                <a:latin typeface="Arial" panose="020B0604020202020204" pitchFamily="34" charset="0"/>
                <a:cs typeface="Arial" panose="020B0604020202020204" pitchFamily="34" charset="0"/>
              </a:rPr>
              <a:t>תרחישי הבדיקה יכתבו ללא נתונים ממשיים עבור הפעולות השונות על מנת שניתן יהיה להשתמש בהם שימוש חוזר (בסבבים מתקדמים) ללא צורך לתחזק את הפעולות.</a:t>
            </a:r>
          </a:p>
          <a:p>
            <a:pPr algn="r" rtl="1">
              <a:lnSpc>
                <a:spcPct val="150000"/>
              </a:lnSpc>
            </a:pPr>
            <a:r>
              <a:rPr lang="he-IL" sz="1200" dirty="0">
                <a:latin typeface="Arial" panose="020B0604020202020204" pitchFamily="34" charset="0"/>
                <a:cs typeface="Arial" panose="020B0604020202020204" pitchFamily="34" charset="0"/>
              </a:rPr>
              <a:t>במסגרת כתיבת התסריטים ניתן לזהות את נתוני הבדיקה הנדרשים, את סביבת הבדיקות הנדרשת ואת התשתית והכלים.</a:t>
            </a:r>
          </a:p>
        </p:txBody>
      </p:sp>
    </p:spTree>
    <p:extLst>
      <p:ext uri="{BB962C8B-B14F-4D97-AF65-F5344CB8AC3E}">
        <p14:creationId xmlns:p14="http://schemas.microsoft.com/office/powerpoint/2010/main" val="341347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5 - תוצרי יישום (הרחבת) הבדיקות</a:t>
            </a:r>
          </a:p>
          <a:p>
            <a:pPr algn="r" rtl="1">
              <a:lnSpc>
                <a:spcPct val="150000"/>
              </a:lnSpc>
            </a:pPr>
            <a:r>
              <a:rPr lang="he-IL" sz="1200" dirty="0">
                <a:latin typeface="Arial" panose="020B0604020202020204" pitchFamily="34" charset="0"/>
                <a:cs typeface="Arial" panose="020B0604020202020204" pitchFamily="34" charset="0"/>
              </a:rPr>
              <a:t>שלב יישום הבדיקות כולל: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נהלי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מנות הרצה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תזמון ביצוע בדיקה</a:t>
            </a:r>
          </a:p>
          <a:p>
            <a:pPr algn="r" rtl="1">
              <a:lnSpc>
                <a:spcPct val="150000"/>
              </a:lnSpc>
            </a:pPr>
            <a:r>
              <a:rPr lang="he-IL" sz="1200" dirty="0">
                <a:latin typeface="Arial" panose="020B0604020202020204" pitchFamily="34" charset="0"/>
                <a:cs typeface="Arial" panose="020B0604020202020204" pitchFamily="34" charset="0"/>
              </a:rPr>
              <a:t>נתוני הבדיקה משמשים להקצאת ערכים קונקרטיים, לפעולות ולתוצאות הצפויות של מקרי מבחן. פעמים מסוימות בשלב היישום נכללות פעולות נוספות הכרוכות בכלים כגון וירטואליזציה לשירות מסוים, סקריפט אוטומטי.</a:t>
            </a:r>
          </a:p>
        </p:txBody>
      </p:sp>
    </p:spTree>
    <p:extLst>
      <p:ext uri="{BB962C8B-B14F-4D97-AF65-F5344CB8AC3E}">
        <p14:creationId xmlns:p14="http://schemas.microsoft.com/office/powerpoint/2010/main" val="2851627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5 - תוצרי יישום (הרחבת)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הרחבת נוהלי הבדיקה ומספורם לפני סדר הרצתם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בניית מנות ההרצה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יצירת תכנית הרצה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-בין צעדי הבדיקות מקרי הבדיקות לבין תנאי הבדיקות ובסיס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שימוש בכלים - תוצרים המיוצרים בכלים: תסריטי בדיקות אוטומטיים הדמיה של שירות נבדק</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סביבות , תשתית וכלים - הכנת סביבת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נתוני הבדיקה - וידוא ויצירת נתוני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מקרי בדיקה ספציפיים - הפיכת מקרי הבדיקה למפורטים באמצעות נתוני הבדיקה</a:t>
            </a:r>
          </a:p>
        </p:txBody>
      </p:sp>
    </p:spTree>
    <p:extLst>
      <p:ext uri="{BB962C8B-B14F-4D97-AF65-F5344CB8AC3E}">
        <p14:creationId xmlns:p14="http://schemas.microsoft.com/office/powerpoint/2010/main" val="3235631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6 - תוצרי הרצת הבדיקות</a:t>
            </a:r>
          </a:p>
          <a:p>
            <a:pPr algn="r" rtl="1">
              <a:lnSpc>
                <a:spcPct val="150000"/>
              </a:lnSpc>
            </a:pPr>
            <a:r>
              <a:rPr lang="he-IL" sz="1200" dirty="0">
                <a:latin typeface="Arial" panose="020B0604020202020204" pitchFamily="34" charset="0"/>
                <a:cs typeface="Arial" panose="020B0604020202020204" pitchFamily="34" charset="0"/>
              </a:rPr>
              <a:t>שלב ביצוע מקרי הבדיקה כולל: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תיעוד סטטוס מקרי הבדיקה ו/או צעדי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סטטוסים - מוכן להרצה/עבר/נכשל/חסום/לדלג/וכו'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דוחות - דוחות תקלות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תיעוד הרכיבים, כלי הבדיקות, והבודקה בהם היה שימוש במהלך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 קבלת סטטוס של כל רכיב בבסיס הבדיקות בעזרת עקיבות דו-צדדית בין בסיס הבדיקות למקרי הבדיקה והצעדים שהורצו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עמידה בקריטריונים - באמצעות הדרישות ניתן לבדוק את העמידה בקריטריון כיסוי הדרישות ואת התוצאות</a:t>
            </a:r>
          </a:p>
        </p:txBody>
      </p:sp>
    </p:spTree>
    <p:extLst>
      <p:ext uri="{BB962C8B-B14F-4D97-AF65-F5344CB8AC3E}">
        <p14:creationId xmlns:p14="http://schemas.microsoft.com/office/powerpoint/2010/main" val="2593314344"/>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3435</TotalTime>
  <Words>1372</Words>
  <Application>Microsoft Office PowerPoint</Application>
  <PresentationFormat>Widescreen</PresentationFormat>
  <Paragraphs>125</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ArialMT</vt:lpstr>
      <vt:lpstr>Calibri</vt:lpstr>
      <vt:lpstr>Calibri Light</vt:lpstr>
      <vt:lpstr>Sagona ExtraLight</vt:lpstr>
      <vt:lpstr>Speak Pro</vt:lpstr>
      <vt:lpstr>Wingdings</vt:lpstr>
      <vt:lpstr>Office Theme</vt:lpstr>
      <vt:lpstr>QA בודק תוכנה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19</cp:revision>
  <dcterms:created xsi:type="dcterms:W3CDTF">2022-03-07T11:44:47Z</dcterms:created>
  <dcterms:modified xsi:type="dcterms:W3CDTF">2022-09-01T13:07:55Z</dcterms:modified>
</cp:coreProperties>
</file>